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1" r:id="rId9"/>
    <p:sldId id="262" r:id="rId10"/>
    <p:sldId id="264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8CA59C-540A-4C5E-878E-489ED21F98D3}" v="63" dt="2020-04-14T12:08:11.2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E2CCBB-BDC4-4402-AA51-7DC864126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78974B4-3FC9-4F34-83ED-4637403994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C03254-CE58-4E02-A6C7-C99865803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4A31-D4E9-44F4-95D8-9CAFD3BF00DC}" type="datetimeFigureOut">
              <a:rPr kumimoji="1" lang="ja-JP" altLang="en-US" smtClean="0"/>
              <a:t>2020/4/27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4BEA81-3A81-4511-BE9B-7E7BAABE6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F81437-EEF4-4FC3-937E-E8221BD7A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72BC-587E-49FB-8F4E-2638C35D5D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1359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5DE2EB-9157-47D0-AE0A-FA81995C3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77D75B4-BE4A-44A6-981D-5BDE59E51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7B94BB-617D-4E2C-A7F9-6723AB357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4A31-D4E9-44F4-95D8-9CAFD3BF00DC}" type="datetimeFigureOut">
              <a:rPr kumimoji="1" lang="ja-JP" altLang="en-US" smtClean="0"/>
              <a:t>2020/4/27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62A499-679A-4DBD-9CB2-1699C388F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0B31867-7AEB-4DC8-98F4-F8D316543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72BC-587E-49FB-8F4E-2638C35D5D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0184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C3A5EF9-BC4A-468B-9BDE-6B40749EB9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D52F5EB-C6C1-4991-9427-B857F2D52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445455-3060-45A4-954B-F550DF1E9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4A31-D4E9-44F4-95D8-9CAFD3BF00DC}" type="datetimeFigureOut">
              <a:rPr kumimoji="1" lang="ja-JP" altLang="en-US" smtClean="0"/>
              <a:t>2020/4/27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0B359D6-9197-447E-8BD9-33C09E075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EF5098-B08D-4C62-9D31-81AA64A1B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72BC-587E-49FB-8F4E-2638C35D5D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087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C4E1AB-8790-4283-B739-5184B12E8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FA8D76-69A8-49F6-A1BE-FE72A7A1F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BDFAF9-447B-44BC-9A86-E4044F666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4A31-D4E9-44F4-95D8-9CAFD3BF00DC}" type="datetimeFigureOut">
              <a:rPr kumimoji="1" lang="ja-JP" altLang="en-US" smtClean="0"/>
              <a:t>2020/4/27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C91576B-9691-4598-A3F0-534054D40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7168FC-9A21-4852-8396-A357E8EC8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72BC-587E-49FB-8F4E-2638C35D5D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03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F24EF4-6ECC-4ED5-9C6D-464903FB4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59238D-7253-40D8-AAC4-2DB7D0685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92D068-5A59-4FD6-A028-53BF5E51C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4A31-D4E9-44F4-95D8-9CAFD3BF00DC}" type="datetimeFigureOut">
              <a:rPr kumimoji="1" lang="ja-JP" altLang="en-US" smtClean="0"/>
              <a:t>2020/4/27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23FFE9D-7405-4360-925D-35945C6A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E32696-9204-47A9-9D33-2FF2290D8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72BC-587E-49FB-8F4E-2638C35D5D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4152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43BD0A-7EBA-4D51-B28A-A9F6A8412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EB4666E-BE9E-42F6-9EE9-589E95829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3EACD64-1DC1-4FFF-B764-D55885AFA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8EE052F-EDC8-4BD2-B177-0005BF3C1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4A31-D4E9-44F4-95D8-9CAFD3BF00DC}" type="datetimeFigureOut">
              <a:rPr kumimoji="1" lang="ja-JP" altLang="en-US" smtClean="0"/>
              <a:t>2020/4/27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1E62AFF-F771-4BCE-99C0-96EB66850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7664302-04C8-423A-B2F4-11DB7A89C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72BC-587E-49FB-8F4E-2638C35D5D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191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36CFC7-C1FE-459D-803E-CF1A73529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9A2DA25-588F-4BCA-854C-83F075F6D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3F2F968-611F-4812-8F7E-B62658F7C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3AFEC29-0855-4B3F-9953-CF2238B6E8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4B7A5C6-22D8-46C4-A873-6340609F83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62F06DF-572B-44EB-84F8-7F2359CD5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4A31-D4E9-44F4-95D8-9CAFD3BF00DC}" type="datetimeFigureOut">
              <a:rPr kumimoji="1" lang="ja-JP" altLang="en-US" smtClean="0"/>
              <a:t>2020/4/27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C39F417-6BB7-4DF0-BBE0-DF774C22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E8FF336-C32E-44CD-BD91-9CBF858AE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72BC-587E-49FB-8F4E-2638C35D5D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510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5AF52D-74DC-4949-8A42-134755661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6519856-6B0E-4E60-9F32-F34FFD455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4A31-D4E9-44F4-95D8-9CAFD3BF00DC}" type="datetimeFigureOut">
              <a:rPr kumimoji="1" lang="ja-JP" altLang="en-US" smtClean="0"/>
              <a:t>2020/4/27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DA09DC4-41B5-49DA-A9B1-2F680EC95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5E01099-9021-4497-BF30-BF42F5680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72BC-587E-49FB-8F4E-2638C35D5D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12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B7602A9-FD18-40DE-97AE-F0A7F77B8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4A31-D4E9-44F4-95D8-9CAFD3BF00DC}" type="datetimeFigureOut">
              <a:rPr kumimoji="1" lang="ja-JP" altLang="en-US" smtClean="0"/>
              <a:t>2020/4/27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4EF6E3F-BEA2-440B-ACFC-00F761168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666468-F6A5-4446-B403-DB1D5DBE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72BC-587E-49FB-8F4E-2638C35D5D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0768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B58E7C-9CA9-464B-8252-E0B2041A7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7ABC9C6-C32A-4250-923E-548BE5BA7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F2F2159-6C92-46A1-AA95-791FDEEA4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B8C4A23-F845-49C4-824B-CA281D6C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4A31-D4E9-44F4-95D8-9CAFD3BF00DC}" type="datetimeFigureOut">
              <a:rPr kumimoji="1" lang="ja-JP" altLang="en-US" smtClean="0"/>
              <a:t>2020/4/27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64C4E80-6831-4D8E-99CC-66AA80253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4F75F71-67E2-4E40-B936-A3555FB0C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72BC-587E-49FB-8F4E-2638C35D5D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9636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B53534-5343-4E44-B11D-D08D64532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96BCE7D-ECEF-4EE1-80B4-A52D5B293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6200031-C25C-488F-8E86-0FB56AED0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53800F9-C917-44C4-9718-F88403BC3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4A31-D4E9-44F4-95D8-9CAFD3BF00DC}" type="datetimeFigureOut">
              <a:rPr kumimoji="1" lang="ja-JP" altLang="en-US" smtClean="0"/>
              <a:t>2020/4/27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2E272D-6B03-4753-B8F4-1B1720346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CE4B4A9-A0D3-4E51-B444-09AB14AC5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72BC-587E-49FB-8F4E-2638C35D5D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121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2151937-3A1B-4489-A1BC-3B379AAF9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A1E514D-E98C-4245-A763-0C152B2EA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394C5EB-5ADE-44EC-ABCF-46D2EB27FB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84A31-D4E9-44F4-95D8-9CAFD3BF00DC}" type="datetimeFigureOut">
              <a:rPr kumimoji="1" lang="ja-JP" altLang="en-US" smtClean="0"/>
              <a:t>2020/4/27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59DEAA-9A04-46AD-B595-7C9814252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4EA987-0AFC-45E3-AC3A-80709C0B3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472BC-587E-49FB-8F4E-2638C35D5D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9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2AA6BF-D1C3-41F1-92A3-3C6725CA6F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授業動画（音だけ）の作り方</a:t>
            </a:r>
            <a:br>
              <a:rPr kumimoji="1" lang="en-US" altLang="ja-JP" dirty="0"/>
            </a:br>
            <a:r>
              <a:rPr kumimoji="1" lang="en-US" altLang="ja-JP" dirty="0"/>
              <a:t>@ PowerPoint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AC43A9C-441D-4003-9248-FB44764E54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ja-JP" altLang="en-US" dirty="0"/>
              <a:t>準備するもの</a:t>
            </a:r>
            <a:endParaRPr lang="en-US" altLang="ja-JP" dirty="0"/>
          </a:p>
          <a:p>
            <a:pPr algn="l"/>
            <a:r>
              <a:rPr kumimoji="1" lang="ja-JP" altLang="en-US" dirty="0"/>
              <a:t>・</a:t>
            </a:r>
            <a:r>
              <a:rPr kumimoji="1" lang="en-US" altLang="ja-JP" dirty="0"/>
              <a:t>PowerPoint</a:t>
            </a:r>
          </a:p>
          <a:p>
            <a:pPr algn="l"/>
            <a:r>
              <a:rPr lang="ja-JP" altLang="en-US" dirty="0"/>
              <a:t>・マイク</a:t>
            </a:r>
            <a:endParaRPr lang="en-US" altLang="ja-JP" dirty="0"/>
          </a:p>
          <a:p>
            <a:pPr algn="l"/>
            <a:r>
              <a:rPr lang="ja-JP" altLang="en-US" dirty="0"/>
              <a:t>・カメラ（大体のノート</a:t>
            </a:r>
            <a:r>
              <a:rPr lang="en-US" altLang="ja-JP" dirty="0"/>
              <a:t>PC</a:t>
            </a:r>
            <a:r>
              <a:rPr lang="ja-JP" altLang="en-US" dirty="0"/>
              <a:t>に内蔵）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BFDF4B9-9CDB-4539-8B2C-BC2DCCB9A3A8}"/>
              </a:ext>
            </a:extLst>
          </p:cNvPr>
          <p:cNvSpPr txBox="1"/>
          <p:nvPr/>
        </p:nvSpPr>
        <p:spPr>
          <a:xfrm>
            <a:off x="761373" y="5898301"/>
            <a:ext cx="780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※</a:t>
            </a:r>
            <a:r>
              <a:rPr kumimoji="1" lang="ja-JP" altLang="en-US" dirty="0">
                <a:solidFill>
                  <a:srgbClr val="FF0000"/>
                </a:solidFill>
              </a:rPr>
              <a:t>ファイルサイズが大きくなるので、動画の使い過ぎに注意が必要です。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　</a:t>
            </a:r>
            <a:r>
              <a:rPr lang="en-US" altLang="ja-JP" dirty="0">
                <a:solidFill>
                  <a:srgbClr val="FF0000"/>
                </a:solidFill>
              </a:rPr>
              <a:t>20.4.28</a:t>
            </a:r>
            <a:r>
              <a:rPr lang="ja-JP" altLang="en-US" dirty="0">
                <a:solidFill>
                  <a:srgbClr val="FF0000"/>
                </a:solidFill>
              </a:rPr>
              <a:t>　</a:t>
            </a:r>
            <a:r>
              <a:rPr lang="en-US" altLang="ja-JP" dirty="0">
                <a:solidFill>
                  <a:srgbClr val="FF0000"/>
                </a:solidFill>
              </a:rPr>
              <a:t>Office2013</a:t>
            </a:r>
            <a:r>
              <a:rPr lang="ja-JP" altLang="en-US" dirty="0" err="1">
                <a:solidFill>
                  <a:srgbClr val="FF0000"/>
                </a:solidFill>
              </a:rPr>
              <a:t>、</a:t>
            </a:r>
            <a:r>
              <a:rPr lang="en-US" altLang="ja-JP" dirty="0">
                <a:solidFill>
                  <a:srgbClr val="FF0000"/>
                </a:solidFill>
              </a:rPr>
              <a:t>2016</a:t>
            </a:r>
            <a:r>
              <a:rPr lang="ja-JP" altLang="en-US" dirty="0">
                <a:solidFill>
                  <a:srgbClr val="FF0000"/>
                </a:solidFill>
              </a:rPr>
              <a:t>ではカメラ機能はありません。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5" name="オーディオ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B2D92F1-0C8D-454C-AD8C-855C72AA1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963" y="2406134"/>
            <a:ext cx="7445158" cy="416244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241CF7B-AF0D-4A97-8DE4-DA0F922E9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452" y="1610024"/>
            <a:ext cx="3328267" cy="1457002"/>
          </a:xfrm>
        </p:spPr>
        <p:txBody>
          <a:bodyPr anchor="b">
            <a:normAutofit/>
          </a:bodyPr>
          <a:lstStyle/>
          <a:p>
            <a:r>
              <a:rPr kumimoji="1" lang="en-US" altLang="ja-JP" sz="3100" dirty="0"/>
              <a:t>PowerPoint</a:t>
            </a:r>
            <a:r>
              <a:rPr kumimoji="1" lang="ja-JP" altLang="en-US" sz="3100" dirty="0"/>
              <a:t>で</a:t>
            </a:r>
            <a:br>
              <a:rPr kumimoji="1" lang="en-US" altLang="ja-JP" sz="3100" dirty="0"/>
            </a:br>
            <a:r>
              <a:rPr kumimoji="1" lang="ja-JP" altLang="en-US" sz="3100" dirty="0"/>
              <a:t>ビデオを作成</a:t>
            </a:r>
            <a:br>
              <a:rPr kumimoji="1" lang="en-US" altLang="ja-JP" sz="3100" dirty="0"/>
            </a:br>
            <a:endParaRPr kumimoji="1" lang="ja-JP" altLang="en-US" sz="31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0CBA68-2A1B-44A6-84BD-EA7410F1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450" y="3067026"/>
            <a:ext cx="3328267" cy="3272324"/>
          </a:xfrm>
        </p:spPr>
        <p:txBody>
          <a:bodyPr anchor="t">
            <a:normAutofit/>
          </a:bodyPr>
          <a:lstStyle/>
          <a:p>
            <a:r>
              <a:rPr kumimoji="1" lang="en-US" altLang="ja-JP" sz="2000" dirty="0" err="1"/>
              <a:t>PowerPioint</a:t>
            </a:r>
            <a:r>
              <a:rPr kumimoji="1" lang="ja-JP" altLang="en-US" sz="2000" dirty="0"/>
              <a:t>を起動</a:t>
            </a:r>
            <a:endParaRPr kumimoji="1" lang="en-US" altLang="ja-JP" sz="2000" dirty="0"/>
          </a:p>
          <a:p>
            <a:r>
              <a:rPr lang="en-US" altLang="ja-JP" sz="2000" dirty="0"/>
              <a:t>[</a:t>
            </a:r>
            <a:r>
              <a:rPr lang="ja-JP" altLang="en-US" sz="2000" dirty="0"/>
              <a:t>ファイル</a:t>
            </a:r>
            <a:r>
              <a:rPr lang="en-US" altLang="ja-JP" sz="2000" dirty="0"/>
              <a:t>]</a:t>
            </a:r>
          </a:p>
          <a:p>
            <a:pPr marL="0" indent="0">
              <a:buNone/>
            </a:pPr>
            <a:r>
              <a:rPr lang="ja-JP" altLang="en-US" sz="2000" dirty="0"/>
              <a:t>ー</a:t>
            </a:r>
            <a:r>
              <a:rPr lang="en-US" altLang="ja-JP" sz="2000" dirty="0"/>
              <a:t>[</a:t>
            </a:r>
            <a:r>
              <a:rPr lang="ja-JP" altLang="en-US" sz="2000" dirty="0"/>
              <a:t>エクスポート</a:t>
            </a:r>
            <a:r>
              <a:rPr lang="en-US" altLang="ja-JP" sz="2000" dirty="0"/>
              <a:t>]</a:t>
            </a:r>
            <a:r>
              <a:rPr lang="ja-JP" altLang="en-US" sz="2000" dirty="0"/>
              <a:t>　から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[</a:t>
            </a:r>
            <a:r>
              <a:rPr kumimoji="1" lang="ja-JP" altLang="en-US" sz="2000" dirty="0"/>
              <a:t>ビデオ</a:t>
            </a:r>
            <a:r>
              <a:rPr lang="ja-JP" altLang="en-US" sz="2000" dirty="0"/>
              <a:t>の作成</a:t>
            </a:r>
            <a:r>
              <a:rPr lang="en-US" altLang="ja-JP" sz="2000" dirty="0"/>
              <a:t>]</a:t>
            </a:r>
            <a:r>
              <a:rPr lang="ja-JP" altLang="en-US" sz="2000" dirty="0"/>
              <a:t>をクリック</a:t>
            </a:r>
            <a:endParaRPr lang="en-US" altLang="ja-JP" sz="2000" dirty="0"/>
          </a:p>
          <a:p>
            <a:pPr marL="0" indent="0">
              <a:buNone/>
            </a:pPr>
            <a:endParaRPr kumimoji="1" lang="ja-JP" altLang="en-US" sz="20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D7BE671-6629-465A-8060-5196730FB1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214" b="2"/>
          <a:stretch/>
        </p:blipFill>
        <p:spPr>
          <a:xfrm>
            <a:off x="4636963" y="10"/>
            <a:ext cx="4667195" cy="2090047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0A444EC4-BC7D-421C-95F1-C202A7481CE1}"/>
              </a:ext>
            </a:extLst>
          </p:cNvPr>
          <p:cNvSpPr/>
          <p:nvPr/>
        </p:nvSpPr>
        <p:spPr>
          <a:xfrm>
            <a:off x="4521666" y="411061"/>
            <a:ext cx="855677" cy="3594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A0F678AA-65CC-4D99-A4AA-8D076524E103}"/>
              </a:ext>
            </a:extLst>
          </p:cNvPr>
          <p:cNvSpPr/>
          <p:nvPr/>
        </p:nvSpPr>
        <p:spPr>
          <a:xfrm>
            <a:off x="4792271" y="5869567"/>
            <a:ext cx="855677" cy="3594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オーディオ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966937" y="5869567"/>
            <a:ext cx="3236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※</a:t>
            </a:r>
            <a:r>
              <a:rPr kumimoji="1" lang="ja-JP" altLang="en-US" sz="1400" dirty="0">
                <a:solidFill>
                  <a:srgbClr val="FF0000"/>
                </a:solidFill>
              </a:rPr>
              <a:t>表示されるメニューのアイコンは、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lang="en-US" altLang="ja-JP" sz="1400" dirty="0">
                <a:solidFill>
                  <a:srgbClr val="FF0000"/>
                </a:solidFill>
              </a:rPr>
              <a:t>Office2013</a:t>
            </a:r>
            <a:r>
              <a:rPr lang="ja-JP" altLang="en-US" sz="1400" dirty="0" err="1">
                <a:solidFill>
                  <a:srgbClr val="FF0000"/>
                </a:solidFill>
              </a:rPr>
              <a:t>、</a:t>
            </a:r>
            <a:r>
              <a:rPr lang="en-US" altLang="ja-JP" sz="1400" dirty="0">
                <a:solidFill>
                  <a:srgbClr val="FF0000"/>
                </a:solidFill>
              </a:rPr>
              <a:t>2016</a:t>
            </a:r>
            <a:r>
              <a:rPr lang="ja-JP" altLang="en-US" sz="1400" dirty="0">
                <a:solidFill>
                  <a:srgbClr val="FF0000"/>
                </a:solidFill>
              </a:rPr>
              <a:t>とは異なります。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8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1"/>
    </mc:Choice>
    <mc:Fallback xmlns="">
      <p:transition spd="slow" advTm="20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241CF7B-AF0D-4A97-8DE4-DA0F922E9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452" y="1610024"/>
            <a:ext cx="3328267" cy="1457002"/>
          </a:xfrm>
        </p:spPr>
        <p:txBody>
          <a:bodyPr anchor="b">
            <a:normAutofit/>
          </a:bodyPr>
          <a:lstStyle/>
          <a:p>
            <a:r>
              <a:rPr kumimoji="1" lang="en-US" altLang="ja-JP" sz="3100" dirty="0"/>
              <a:t>PowerPoint</a:t>
            </a:r>
            <a:r>
              <a:rPr kumimoji="1" lang="ja-JP" altLang="en-US" sz="3100" dirty="0"/>
              <a:t>で</a:t>
            </a:r>
            <a:br>
              <a:rPr kumimoji="1" lang="en-US" altLang="ja-JP" sz="3100" dirty="0"/>
            </a:br>
            <a:r>
              <a:rPr kumimoji="1" lang="ja-JP" altLang="en-US" sz="3100" dirty="0"/>
              <a:t>ビデオを作成</a:t>
            </a:r>
            <a:br>
              <a:rPr kumimoji="1" lang="en-US" altLang="ja-JP" sz="3100" dirty="0"/>
            </a:br>
            <a:endParaRPr kumimoji="1" lang="ja-JP" altLang="en-US" sz="31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0CBA68-2A1B-44A6-84BD-EA7410F1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450" y="3067026"/>
            <a:ext cx="3328267" cy="3272324"/>
          </a:xfrm>
        </p:spPr>
        <p:txBody>
          <a:bodyPr anchor="t">
            <a:normAutofit/>
          </a:bodyPr>
          <a:lstStyle/>
          <a:p>
            <a:r>
              <a:rPr lang="en-US" altLang="ja-JP" sz="2000" dirty="0"/>
              <a:t>1</a:t>
            </a:r>
            <a:r>
              <a:rPr lang="ja-JP" altLang="en-US" sz="2000" dirty="0"/>
              <a:t>段目は</a:t>
            </a:r>
            <a:r>
              <a:rPr lang="en-US" altLang="ja-JP" sz="2000" dirty="0"/>
              <a:t>[</a:t>
            </a:r>
            <a:r>
              <a:rPr lang="ja-JP" altLang="en-US" sz="2000" dirty="0"/>
              <a:t>標準</a:t>
            </a:r>
            <a:r>
              <a:rPr lang="en-US" altLang="ja-JP" sz="2000" dirty="0"/>
              <a:t>]</a:t>
            </a:r>
            <a:r>
              <a:rPr lang="ja-JP" altLang="en-US" sz="2000" dirty="0"/>
              <a:t>をクリック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（ファイルサイズを軽く）</a:t>
            </a:r>
            <a:endParaRPr lang="en-US" altLang="ja-JP" sz="2000" dirty="0"/>
          </a:p>
          <a:p>
            <a:r>
              <a:rPr lang="en-US" altLang="ja-JP" sz="2000" dirty="0"/>
              <a:t>2</a:t>
            </a:r>
            <a:r>
              <a:rPr lang="ja-JP" altLang="en-US" sz="2000" dirty="0"/>
              <a:t>段目の</a:t>
            </a:r>
            <a:r>
              <a:rPr lang="en-US" altLang="ja-JP" sz="2000" dirty="0"/>
              <a:t>[</a:t>
            </a:r>
            <a:r>
              <a:rPr lang="ja-JP" altLang="en-US" sz="2000" dirty="0"/>
              <a:t>記録されたタイミングとナレーションを使用しない</a:t>
            </a:r>
            <a:r>
              <a:rPr lang="en-US" altLang="ja-JP" sz="2000" dirty="0"/>
              <a:t>]-</a:t>
            </a:r>
            <a:r>
              <a:rPr kumimoji="1" lang="en-US" altLang="ja-JP" sz="2000" dirty="0"/>
              <a:t>[</a:t>
            </a:r>
            <a:r>
              <a:rPr kumimoji="1" lang="ja-JP" altLang="en-US" sz="2000" dirty="0"/>
              <a:t>タイミングとナレーションの記録</a:t>
            </a:r>
            <a:r>
              <a:rPr kumimoji="1" lang="en-US" altLang="ja-JP" sz="2000" dirty="0"/>
              <a:t>]</a:t>
            </a:r>
            <a:r>
              <a:rPr kumimoji="1" lang="ja-JP" altLang="en-US" sz="2000" dirty="0"/>
              <a:t>をクリック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C036CB1-E718-42DE-9253-7CC3262DD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075" y="3022289"/>
            <a:ext cx="7464044" cy="2948471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0A444EC4-BC7D-421C-95F1-C202A7481CE1}"/>
              </a:ext>
            </a:extLst>
          </p:cNvPr>
          <p:cNvSpPr/>
          <p:nvPr/>
        </p:nvSpPr>
        <p:spPr>
          <a:xfrm>
            <a:off x="7562355" y="4688160"/>
            <a:ext cx="4629645" cy="31878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911AF4C0-80BA-4CDF-A872-AB3F3F03842E}"/>
              </a:ext>
            </a:extLst>
          </p:cNvPr>
          <p:cNvSpPr/>
          <p:nvPr/>
        </p:nvSpPr>
        <p:spPr>
          <a:xfrm>
            <a:off x="7562355" y="5548584"/>
            <a:ext cx="4568764" cy="163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17791A3-80C7-4346-9C6F-5B5AC8889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846" y="37650"/>
            <a:ext cx="7464043" cy="2889119"/>
          </a:xfrm>
          <a:prstGeom prst="rect">
            <a:avLst/>
          </a:prstGeom>
        </p:spPr>
      </p:pic>
      <p:pic>
        <p:nvPicPr>
          <p:cNvPr id="4" name="オーディオ 3">
            <a:hlinkClick r:id="" action="ppaction://media"/>
            <a:extLst>
              <a:ext uri="{FF2B5EF4-FFF2-40B4-BE49-F238E27FC236}">
                <a16:creationId xmlns:a16="http://schemas.microsoft.com/office/drawing/2014/main" id="{FAAFE05D-7B32-417E-8648-0666AF45E1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1000450" y="6010588"/>
            <a:ext cx="4647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※Office2013</a:t>
            </a:r>
            <a:r>
              <a:rPr kumimoji="1" lang="ja-JP" altLang="en-US" dirty="0" err="1">
                <a:solidFill>
                  <a:srgbClr val="FF0000"/>
                </a:solidFill>
              </a:rPr>
              <a:t>、</a:t>
            </a:r>
            <a:r>
              <a:rPr kumimoji="1" lang="en-US" altLang="ja-JP" dirty="0">
                <a:solidFill>
                  <a:srgbClr val="FF0000"/>
                </a:solidFill>
              </a:rPr>
              <a:t>2016</a:t>
            </a:r>
          </a:p>
          <a:p>
            <a:r>
              <a:rPr lang="ja-JP" altLang="en-US" dirty="0">
                <a:solidFill>
                  <a:srgbClr val="FF0000"/>
                </a:solidFill>
              </a:rPr>
              <a:t>　</a:t>
            </a:r>
            <a:r>
              <a:rPr kumimoji="1" lang="ja-JP" altLang="en-US" dirty="0">
                <a:solidFill>
                  <a:srgbClr val="FF0000"/>
                </a:solidFill>
              </a:rPr>
              <a:t>１段目で［低品質（</a:t>
            </a:r>
            <a:r>
              <a:rPr kumimoji="1" lang="en-US" altLang="ja-JP" dirty="0">
                <a:solidFill>
                  <a:srgbClr val="FF0000"/>
                </a:solidFill>
              </a:rPr>
              <a:t>852×480</a:t>
            </a:r>
            <a:r>
              <a:rPr kumimoji="1" lang="ja-JP" altLang="en-US" dirty="0">
                <a:solidFill>
                  <a:srgbClr val="FF0000"/>
                </a:solidFill>
              </a:rPr>
              <a:t>）］を選択</a:t>
            </a:r>
          </a:p>
        </p:txBody>
      </p:sp>
    </p:spTree>
    <p:extLst>
      <p:ext uri="{BB962C8B-B14F-4D97-AF65-F5344CB8AC3E}">
        <p14:creationId xmlns:p14="http://schemas.microsoft.com/office/powerpoint/2010/main" val="123092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30"/>
    </mc:Choice>
    <mc:Fallback xmlns="">
      <p:transition spd="slow" advTm="158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8">
            <a:extLst>
              <a:ext uri="{FF2B5EF4-FFF2-40B4-BE49-F238E27FC236}">
                <a16:creationId xmlns:a16="http://schemas.microsoft.com/office/drawing/2014/main" id="{940F20C4-574D-4AD1-A244-96E69925E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DFEC9B0-8948-4B28-8FB9-88F28E9DF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7" name="Group 10">
            <a:extLst>
              <a:ext uri="{FF2B5EF4-FFF2-40B4-BE49-F238E27FC236}">
                <a16:creationId xmlns:a16="http://schemas.microsoft.com/office/drawing/2014/main" id="{9A7CC453-6F47-4427-B67D-37E65A92C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B6AD4D9-2CD8-4BB1-8DA9-B1E2BC9BB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58E860C5-0E72-4769-BC34-B0F6BEFBC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9610CCE-36DB-49DB-AF87-05C0C587F159}"/>
              </a:ext>
            </a:extLst>
          </p:cNvPr>
          <p:cNvSpPr txBox="1"/>
          <p:nvPr/>
        </p:nvSpPr>
        <p:spPr>
          <a:xfrm>
            <a:off x="2364549" y="5238169"/>
            <a:ext cx="7340471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このように、画面が切り替わります。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あとは、画面右上の記録・停止ボタンを利用して記録してください。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スライドは矢印キー（←　→）で操作できます。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2203E5E6-6C72-4AD1-9B79-06F7935F0CC3}"/>
              </a:ext>
            </a:extLst>
          </p:cNvPr>
          <p:cNvSpPr/>
          <p:nvPr/>
        </p:nvSpPr>
        <p:spPr>
          <a:xfrm>
            <a:off x="11979479" y="0"/>
            <a:ext cx="212521" cy="2181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吹き出し: 四角形 7">
            <a:extLst>
              <a:ext uri="{FF2B5EF4-FFF2-40B4-BE49-F238E27FC236}">
                <a16:creationId xmlns:a16="http://schemas.microsoft.com/office/drawing/2014/main" id="{416EF104-BF93-44F4-BFDF-A4BE7FD53FA1}"/>
              </a:ext>
            </a:extLst>
          </p:cNvPr>
          <p:cNvSpPr/>
          <p:nvPr/>
        </p:nvSpPr>
        <p:spPr>
          <a:xfrm>
            <a:off x="9589472" y="770475"/>
            <a:ext cx="2285999" cy="951893"/>
          </a:xfrm>
          <a:prstGeom prst="wedgeRectCallout">
            <a:avLst>
              <a:gd name="adj1" fmla="val 55789"/>
              <a:gd name="adj2" fmla="val -1084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撮影が終了したら</a:t>
            </a:r>
            <a:endParaRPr kumimoji="1" lang="en-US" altLang="ja-JP" dirty="0"/>
          </a:p>
          <a:p>
            <a:pPr algn="ctr"/>
            <a:r>
              <a:rPr kumimoji="1" lang="en-US" altLang="ja-JP" dirty="0"/>
              <a:t>×</a:t>
            </a:r>
            <a:r>
              <a:rPr kumimoji="1" lang="ja-JP" altLang="en-US" dirty="0"/>
              <a:t>ボタンで終了</a:t>
            </a:r>
          </a:p>
        </p:txBody>
      </p:sp>
      <p:sp>
        <p:nvSpPr>
          <p:cNvPr id="39" name="吹き出し: 四角形 38">
            <a:extLst>
              <a:ext uri="{FF2B5EF4-FFF2-40B4-BE49-F238E27FC236}">
                <a16:creationId xmlns:a16="http://schemas.microsoft.com/office/drawing/2014/main" id="{61FCFD49-06B3-4730-A7CC-B35232D5A6CE}"/>
              </a:ext>
            </a:extLst>
          </p:cNvPr>
          <p:cNvSpPr/>
          <p:nvPr/>
        </p:nvSpPr>
        <p:spPr>
          <a:xfrm>
            <a:off x="9328558" y="3263316"/>
            <a:ext cx="1755702" cy="587232"/>
          </a:xfrm>
          <a:prstGeom prst="wedgeRectCallout">
            <a:avLst>
              <a:gd name="adj1" fmla="val 64388"/>
              <a:gd name="adj2" fmla="val 26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次のスライド</a:t>
            </a:r>
          </a:p>
        </p:txBody>
      </p:sp>
      <p:sp>
        <p:nvSpPr>
          <p:cNvPr id="40" name="吹き出し: 四角形 39">
            <a:extLst>
              <a:ext uri="{FF2B5EF4-FFF2-40B4-BE49-F238E27FC236}">
                <a16:creationId xmlns:a16="http://schemas.microsoft.com/office/drawing/2014/main" id="{FFCCFAB7-017F-468F-8FB3-D1503C81C147}"/>
              </a:ext>
            </a:extLst>
          </p:cNvPr>
          <p:cNvSpPr/>
          <p:nvPr/>
        </p:nvSpPr>
        <p:spPr>
          <a:xfrm>
            <a:off x="447306" y="4326705"/>
            <a:ext cx="1755702" cy="587232"/>
          </a:xfrm>
          <a:prstGeom prst="wedgeRectCallout">
            <a:avLst>
              <a:gd name="adj1" fmla="val -42164"/>
              <a:gd name="adj2" fmla="val -1716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前のスライド</a:t>
            </a:r>
          </a:p>
        </p:txBody>
      </p:sp>
      <p:sp>
        <p:nvSpPr>
          <p:cNvPr id="41" name="吹き出し: 四角形 40">
            <a:extLst>
              <a:ext uri="{FF2B5EF4-FFF2-40B4-BE49-F238E27FC236}">
                <a16:creationId xmlns:a16="http://schemas.microsoft.com/office/drawing/2014/main" id="{AEAFB49A-E59F-4821-A75D-F1804E3FFF00}"/>
              </a:ext>
            </a:extLst>
          </p:cNvPr>
          <p:cNvSpPr/>
          <p:nvPr/>
        </p:nvSpPr>
        <p:spPr>
          <a:xfrm>
            <a:off x="8279933" y="6270768"/>
            <a:ext cx="1853967" cy="587232"/>
          </a:xfrm>
          <a:prstGeom prst="wedgeRectCallout">
            <a:avLst>
              <a:gd name="adj1" fmla="val 64388"/>
              <a:gd name="adj2" fmla="val 26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カメラ　</a:t>
            </a:r>
            <a:r>
              <a:rPr kumimoji="1" lang="en-US" altLang="ja-JP" dirty="0"/>
              <a:t>OFF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8CD2FFC-DB49-4A3C-B9DB-BF84738A48A3}"/>
              </a:ext>
            </a:extLst>
          </p:cNvPr>
          <p:cNvSpPr txBox="1"/>
          <p:nvPr/>
        </p:nvSpPr>
        <p:spPr>
          <a:xfrm>
            <a:off x="3588320" y="1001744"/>
            <a:ext cx="3647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ナレーションの記録を行います。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lang="en-US" altLang="ja-JP" dirty="0">
                <a:solidFill>
                  <a:srgbClr val="FF0000"/>
                </a:solidFill>
              </a:rPr>
              <a:t>※Office2019</a:t>
            </a:r>
            <a:r>
              <a:rPr lang="ja-JP" altLang="en-US" dirty="0">
                <a:solidFill>
                  <a:srgbClr val="FF0000"/>
                </a:solidFill>
              </a:rPr>
              <a:t>の画面です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2" name="吹き出し: 四角形 41">
            <a:extLst>
              <a:ext uri="{FF2B5EF4-FFF2-40B4-BE49-F238E27FC236}">
                <a16:creationId xmlns:a16="http://schemas.microsoft.com/office/drawing/2014/main" id="{7AA957DF-6E6D-4AFA-BD8C-19F296EBCAD5}"/>
              </a:ext>
            </a:extLst>
          </p:cNvPr>
          <p:cNvSpPr/>
          <p:nvPr/>
        </p:nvSpPr>
        <p:spPr>
          <a:xfrm>
            <a:off x="612144" y="1268212"/>
            <a:ext cx="1755702" cy="587232"/>
          </a:xfrm>
          <a:prstGeom prst="wedgeRectCallout">
            <a:avLst>
              <a:gd name="adj1" fmla="val -42164"/>
              <a:gd name="adj2" fmla="val -1716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記録</a:t>
            </a:r>
            <a:r>
              <a:rPr kumimoji="1" lang="ja-JP" altLang="en-US" dirty="0"/>
              <a:t>・停止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B229F00-04A0-4F1A-9602-431595694FB6}"/>
              </a:ext>
            </a:extLst>
          </p:cNvPr>
          <p:cNvSpPr/>
          <p:nvPr/>
        </p:nvSpPr>
        <p:spPr>
          <a:xfrm>
            <a:off x="10469461" y="6223865"/>
            <a:ext cx="251669" cy="3195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オーディオ 10">
            <a:hlinkClick r:id="" action="ppaction://media"/>
            <a:extLst>
              <a:ext uri="{FF2B5EF4-FFF2-40B4-BE49-F238E27FC236}">
                <a16:creationId xmlns:a16="http://schemas.microsoft.com/office/drawing/2014/main" id="{6B778086-8D07-4A92-ADC3-A7FDCF7204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1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46"/>
    </mc:Choice>
    <mc:Fallback xmlns="">
      <p:transition spd="slow" advTm="137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41CF7B-AF0D-4A97-8DE4-DA0F922E9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452" y="1610024"/>
            <a:ext cx="3328267" cy="1457002"/>
          </a:xfrm>
        </p:spPr>
        <p:txBody>
          <a:bodyPr anchor="b">
            <a:normAutofit fontScale="90000"/>
          </a:bodyPr>
          <a:lstStyle/>
          <a:p>
            <a:r>
              <a:rPr kumimoji="1" lang="ja-JP" altLang="en-US" sz="3100" dirty="0"/>
              <a:t>ビデオ出力で動画ファイルに変換</a:t>
            </a:r>
            <a:br>
              <a:rPr kumimoji="1" lang="en-US" altLang="ja-JP" sz="3100" dirty="0"/>
            </a:br>
            <a:endParaRPr kumimoji="1" lang="ja-JP" altLang="en-US" sz="31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0CBA68-2A1B-44A6-84BD-EA7410F1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450" y="3067026"/>
            <a:ext cx="3328267" cy="3272324"/>
          </a:xfrm>
        </p:spPr>
        <p:txBody>
          <a:bodyPr anchor="t">
            <a:normAutofit/>
          </a:bodyPr>
          <a:lstStyle/>
          <a:p>
            <a:r>
              <a:rPr lang="en-US" altLang="ja-JP" sz="2000" dirty="0"/>
              <a:t>[</a:t>
            </a:r>
            <a:r>
              <a:rPr lang="ja-JP" altLang="en-US" sz="2000" dirty="0"/>
              <a:t>記録されたタイミングとナレーションを使用する</a:t>
            </a:r>
            <a:r>
              <a:rPr lang="en-US" altLang="ja-JP" sz="2000" dirty="0"/>
              <a:t>]</a:t>
            </a:r>
            <a:r>
              <a:rPr lang="ja-JP" altLang="en-US" sz="2000" dirty="0"/>
              <a:t>に変更</a:t>
            </a:r>
            <a:endParaRPr lang="en-US" altLang="ja-JP" sz="2000" dirty="0"/>
          </a:p>
          <a:p>
            <a:r>
              <a:rPr lang="ja-JP" altLang="en-US" sz="2000" dirty="0"/>
              <a:t>ビデオの作成から</a:t>
            </a:r>
            <a:r>
              <a:rPr lang="en-US" altLang="ja-JP" sz="2000" dirty="0"/>
              <a:t>[</a:t>
            </a:r>
            <a:r>
              <a:rPr lang="ja-JP" altLang="en-US" sz="2000" dirty="0"/>
              <a:t>ビデオの作成</a:t>
            </a:r>
            <a:r>
              <a:rPr lang="en-US" altLang="ja-JP" sz="2000" dirty="0"/>
              <a:t>]</a:t>
            </a:r>
            <a:r>
              <a:rPr lang="ja-JP" altLang="en-US" sz="2000" dirty="0"/>
              <a:t>をクリック</a:t>
            </a:r>
            <a:endParaRPr lang="en-US" altLang="ja-JP" sz="2000" dirty="0"/>
          </a:p>
          <a:p>
            <a:r>
              <a:rPr lang="ja-JP" altLang="en-US" sz="2000" dirty="0"/>
              <a:t>ファイル名を入れて保存してください。</a:t>
            </a:r>
            <a:r>
              <a:rPr lang="en-US" altLang="ja-JP" sz="2000" dirty="0"/>
              <a:t>MPEG4</a:t>
            </a:r>
            <a:r>
              <a:rPr lang="ja-JP" altLang="en-US" sz="2000" dirty="0"/>
              <a:t>ファイルに変換されます。</a:t>
            </a:r>
            <a:endParaRPr lang="en-US" altLang="ja-JP" sz="2000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079A6FF2-4447-435D-A3F5-8DBD63CDC4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7823" y="3923022"/>
            <a:ext cx="5165462" cy="291035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8557980-D167-486A-B30A-1B555D3EC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6482" y="24628"/>
            <a:ext cx="6924637" cy="3404372"/>
          </a:xfrm>
          <a:prstGeom prst="rect">
            <a:avLst/>
          </a:prstGeom>
        </p:spPr>
      </p:pic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911AF4C0-80BA-4CDF-A872-AB3F3F03842E}"/>
              </a:ext>
            </a:extLst>
          </p:cNvPr>
          <p:cNvSpPr/>
          <p:nvPr/>
        </p:nvSpPr>
        <p:spPr>
          <a:xfrm>
            <a:off x="8821987" y="2724539"/>
            <a:ext cx="639254" cy="6317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4DCCA02C-53BA-420B-8F25-2567D8F3771B}"/>
              </a:ext>
            </a:extLst>
          </p:cNvPr>
          <p:cNvSpPr/>
          <p:nvPr/>
        </p:nvSpPr>
        <p:spPr>
          <a:xfrm>
            <a:off x="9025952" y="3356274"/>
            <a:ext cx="188998" cy="9731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オーディオ 3">
            <a:hlinkClick r:id="" action="ppaction://media"/>
            <a:extLst>
              <a:ext uri="{FF2B5EF4-FFF2-40B4-BE49-F238E27FC236}">
                <a16:creationId xmlns:a16="http://schemas.microsoft.com/office/drawing/2014/main" id="{40401DA7-B4C3-4C71-BA10-B50A546A1E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9" name="四角形: 角を丸くする 43">
            <a:extLst>
              <a:ext uri="{FF2B5EF4-FFF2-40B4-BE49-F238E27FC236}">
                <a16:creationId xmlns:a16="http://schemas.microsoft.com/office/drawing/2014/main" id="{911AF4C0-80BA-4CDF-A872-AB3F3F03842E}"/>
              </a:ext>
            </a:extLst>
          </p:cNvPr>
          <p:cNvSpPr/>
          <p:nvPr/>
        </p:nvSpPr>
        <p:spPr>
          <a:xfrm>
            <a:off x="8821986" y="2112579"/>
            <a:ext cx="3233379" cy="38888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180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27"/>
    </mc:Choice>
    <mc:Fallback xmlns="">
      <p:transition spd="slow" advTm="19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80D43C-B620-4104-9CC0-4A99468EA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kumimoji="1" lang="ja-JP" altLang="en-US" sz="3600" dirty="0"/>
              <a:t>最後に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349A75A-915D-4961-B2D1-04F6EBF302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215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6D4613-7706-4058-A301-54DD8305F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kumimoji="1" lang="en-US" altLang="ja-JP" sz="1800" dirty="0"/>
              <a:t>[</a:t>
            </a:r>
            <a:r>
              <a:rPr kumimoji="1" lang="ja-JP" altLang="en-US" sz="1800" dirty="0"/>
              <a:t>挿入</a:t>
            </a:r>
            <a:r>
              <a:rPr kumimoji="1" lang="en-US" altLang="ja-JP" sz="1800" dirty="0"/>
              <a:t>]</a:t>
            </a:r>
            <a:r>
              <a:rPr kumimoji="1" lang="ja-JP" altLang="en-US" sz="1800" dirty="0"/>
              <a:t>－</a:t>
            </a:r>
            <a:r>
              <a:rPr kumimoji="1" lang="en-US" altLang="ja-JP" sz="1800" dirty="0"/>
              <a:t>[</a:t>
            </a:r>
            <a:r>
              <a:rPr kumimoji="1" lang="ja-JP" altLang="en-US" sz="1800" dirty="0"/>
              <a:t>メディア</a:t>
            </a:r>
            <a:r>
              <a:rPr kumimoji="1" lang="en-US" altLang="ja-JP" sz="1800" dirty="0"/>
              <a:t>]</a:t>
            </a:r>
            <a:r>
              <a:rPr lang="ja-JP" altLang="en-US" sz="1800" dirty="0"/>
              <a:t>－</a:t>
            </a:r>
            <a:r>
              <a:rPr lang="en-US" altLang="ja-JP" sz="1800" dirty="0"/>
              <a:t>[</a:t>
            </a:r>
            <a:r>
              <a:rPr lang="ja-JP" altLang="en-US" sz="1800" dirty="0"/>
              <a:t>オーディオ</a:t>
            </a:r>
            <a:r>
              <a:rPr lang="en-US" altLang="ja-JP" sz="1800" dirty="0"/>
              <a:t>]</a:t>
            </a:r>
            <a:r>
              <a:rPr lang="ja-JP" altLang="en-US" sz="1800" dirty="0"/>
              <a:t>から「オーディオの録音」を選ぶと、該当のスライドだけに音声が付けられます。</a:t>
            </a:r>
            <a:endParaRPr lang="en-US" altLang="ja-JP" sz="1800" dirty="0"/>
          </a:p>
        </p:txBody>
      </p:sp>
      <p:pic>
        <p:nvPicPr>
          <p:cNvPr id="6" name="オーディオ 5">
            <a:hlinkClick r:id="" action="ppaction://media"/>
            <a:extLst>
              <a:ext uri="{FF2B5EF4-FFF2-40B4-BE49-F238E27FC236}">
                <a16:creationId xmlns:a16="http://schemas.microsoft.com/office/drawing/2014/main" id="{4A5D32E5-8800-4550-BF34-C5CEE9EEC5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1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43"/>
    </mc:Choice>
    <mc:Fallback xmlns="">
      <p:transition spd="slow" advTm="205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26" y="198594"/>
            <a:ext cx="3105150" cy="1190625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97629"/>
            <a:ext cx="8978462" cy="50503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テキスト ボックス 5"/>
          <p:cNvSpPr txBox="1"/>
          <p:nvPr/>
        </p:nvSpPr>
        <p:spPr>
          <a:xfrm>
            <a:off x="4378955" y="196434"/>
            <a:ext cx="5437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※Office2013</a:t>
            </a:r>
            <a:r>
              <a:rPr lang="ja-JP" altLang="en-US" dirty="0" err="1"/>
              <a:t>、</a:t>
            </a:r>
            <a:r>
              <a:rPr lang="en-US" altLang="ja-JP" dirty="0"/>
              <a:t>2016</a:t>
            </a:r>
            <a:r>
              <a:rPr lang="ja-JP" altLang="en-US" dirty="0"/>
              <a:t>では、</a:t>
            </a:r>
            <a:r>
              <a:rPr lang="en-US" altLang="ja-JP" dirty="0"/>
              <a:t>3</a:t>
            </a:r>
            <a:r>
              <a:rPr lang="ja-JP" altLang="en-US" dirty="0"/>
              <a:t>番目のスライドの後、</a:t>
            </a:r>
            <a:endParaRPr lang="en-US" altLang="ja-JP" dirty="0"/>
          </a:p>
          <a:p>
            <a:r>
              <a:rPr lang="ja-JP" altLang="en-US" dirty="0"/>
              <a:t>音声のみ記録が開始されます。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613186" y="1727927"/>
            <a:ext cx="1549101" cy="4762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>
            <a:off x="1861073" y="1389219"/>
            <a:ext cx="301214" cy="338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861074" y="1061260"/>
            <a:ext cx="968188" cy="2582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5924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67C7288090B3C47911930D2A614BA21" ma:contentTypeVersion="6" ma:contentTypeDescription="新しいドキュメントを作成します。" ma:contentTypeScope="" ma:versionID="eeca39e910e5416820435a348f48e50b">
  <xsd:schema xmlns:xsd="http://www.w3.org/2001/XMLSchema" xmlns:xs="http://www.w3.org/2001/XMLSchema" xmlns:p="http://schemas.microsoft.com/office/2006/metadata/properties" xmlns:ns3="a9aca894-bd0f-466d-8770-cc28295d07ab" xmlns:ns4="501a7330-7e2f-48ba-bb98-afd56642f359" targetNamespace="http://schemas.microsoft.com/office/2006/metadata/properties" ma:root="true" ma:fieldsID="48737825b1de47ae711555b2583ac0d0" ns3:_="" ns4:_="">
    <xsd:import namespace="a9aca894-bd0f-466d-8770-cc28295d07ab"/>
    <xsd:import namespace="501a7330-7e2f-48ba-bb98-afd56642f35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aca894-bd0f-466d-8770-cc28295d07a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共有のヒントのハッシュ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1a7330-7e2f-48ba-bb98-afd56642f3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5B13270-5E6B-4119-8BC1-4A0524B7E6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aca894-bd0f-466d-8770-cc28295d07ab"/>
    <ds:schemaRef ds:uri="501a7330-7e2f-48ba-bb98-afd56642f3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4A9847-429D-4D66-90E9-3C3727ADF6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56B4CD-AE7F-41AE-BB2D-C41A23BCA8A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263</Words>
  <PresentationFormat>Widescreen</PresentationFormat>
  <Paragraphs>39</Paragraphs>
  <Slides>7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テーマ</vt:lpstr>
      <vt:lpstr>授業動画（音だけ）の作り方 @ PowerPoint</vt:lpstr>
      <vt:lpstr>PowerPointで ビデオを作成 </vt:lpstr>
      <vt:lpstr>PowerPointで ビデオを作成 </vt:lpstr>
      <vt:lpstr>PowerPoint Presentation</vt:lpstr>
      <vt:lpstr>ビデオ出力で動画ファイルに変換 </vt:lpstr>
      <vt:lpstr>最後に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2020-04-14T11:31:51Z</dcterms:created>
  <dcterms:modified xsi:type="dcterms:W3CDTF">2020-04-28T04:57:31Z</dcterms:modified>
</cp:coreProperties>
</file>